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2" r:id="rId2"/>
    <p:sldId id="258" r:id="rId3"/>
    <p:sldId id="259" r:id="rId4"/>
    <p:sldId id="260" r:id="rId5"/>
    <p:sldId id="261" r:id="rId6"/>
    <p:sldId id="263" r:id="rId7"/>
    <p:sldId id="33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31" r:id="rId72"/>
  </p:sldIdLst>
  <p:sldSz cx="12192000" cy="6858000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075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967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74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52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464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988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080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001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25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60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01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42E0C-1E6A-40BC-B75B-BB8D8F624673}" type="datetimeFigureOut">
              <a:rPr lang="ru-RU" smtClean="0"/>
              <a:t>23.10.2026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E77-63DB-4B3A-ABC1-A97293C6A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1921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63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65.jpe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67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88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923925" y="4733926"/>
            <a:ext cx="1933575" cy="184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3019425" y="4733926"/>
            <a:ext cx="1933575" cy="184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5129212" y="4733926"/>
            <a:ext cx="1933575" cy="184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7238999" y="4733926"/>
            <a:ext cx="1933575" cy="184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9348786" y="4733926"/>
            <a:ext cx="1933575" cy="1847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>
            <a:hlinkClick r:id="rId4" action="ppaction://hlinksldjump"/>
          </p:cNvPr>
          <p:cNvSpPr/>
          <p:nvPr/>
        </p:nvSpPr>
        <p:spPr>
          <a:xfrm>
            <a:off x="7534275" y="3714750"/>
            <a:ext cx="2200275" cy="10191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3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5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695325" y="4781551"/>
            <a:ext cx="1743075" cy="176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2933700" y="4781551"/>
            <a:ext cx="1743075" cy="176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5172075" y="4781551"/>
            <a:ext cx="1743075" cy="176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10450" y="4781551"/>
            <a:ext cx="1743075" cy="176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9715500" y="4781551"/>
            <a:ext cx="1743075" cy="176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5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3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45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7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7143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29241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51339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3437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967740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20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9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5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7143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308610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77247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9958387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5491162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50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1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1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7143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300990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51911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6760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9720263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14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3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7143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30194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51911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44855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97059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341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5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6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7143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297180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51911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74771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97631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39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7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9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7143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4" action="ppaction://hlinksldjump"/>
          </p:cNvPr>
          <p:cNvSpPr/>
          <p:nvPr/>
        </p:nvSpPr>
        <p:spPr>
          <a:xfrm>
            <a:off x="29622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52101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74580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97059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54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9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58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0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97059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44855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4" action="ppaction://hlinksldjump"/>
          </p:cNvPr>
          <p:cNvSpPr/>
          <p:nvPr/>
        </p:nvSpPr>
        <p:spPr>
          <a:xfrm>
            <a:off x="5238750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2981325" y="4762502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771525" y="4762502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7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1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1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2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97059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4199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51911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4" action="ppaction://hlinksldjump"/>
          </p:cNvPr>
          <p:cNvSpPr/>
          <p:nvPr/>
        </p:nvSpPr>
        <p:spPr>
          <a:xfrm>
            <a:off x="29622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3" action="ppaction://hlinksldjump"/>
          </p:cNvPr>
          <p:cNvSpPr/>
          <p:nvPr/>
        </p:nvSpPr>
        <p:spPr>
          <a:xfrm>
            <a:off x="7334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79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3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44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7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>
            <a:hlinkClick r:id="rId3" action="ppaction://hlinksldjump"/>
          </p:cNvPr>
          <p:cNvSpPr/>
          <p:nvPr/>
        </p:nvSpPr>
        <p:spPr>
          <a:xfrm>
            <a:off x="97059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hlinkClick r:id="rId3" action="ppaction://hlinksldjump"/>
          </p:cNvPr>
          <p:cNvSpPr/>
          <p:nvPr/>
        </p:nvSpPr>
        <p:spPr>
          <a:xfrm>
            <a:off x="74390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 action="ppaction://hlinksldjump"/>
          </p:cNvPr>
          <p:cNvSpPr/>
          <p:nvPr/>
        </p:nvSpPr>
        <p:spPr>
          <a:xfrm>
            <a:off x="519112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143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2962275" y="4752976"/>
            <a:ext cx="1809750" cy="1800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70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5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44325" y="641032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6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6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60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8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4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2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8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0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0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8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2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7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74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4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69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6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07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0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8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3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3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9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0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555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1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2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076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0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4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24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7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6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1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2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8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76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4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65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0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9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5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2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0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0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4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26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6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97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2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58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0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1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2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19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3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76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4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9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9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6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78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7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8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7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6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4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70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7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7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9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72"/>
          <p:cNvPicPr>
            <a:picLocks noGrp="1" noChangeAspect="1"/>
          </p:cNvPicPr>
          <p:nvPr isPhoto="1"/>
        </p:nvPicPr>
        <p:blipFill>
          <a:blip r:embed="rId4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applause-of-a-small-group-of-people-with-joyful-cri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9608" y="6459278"/>
            <a:ext cx="251637" cy="25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3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12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0</Words>
  <Application>Microsoft Office PowerPoint</Application>
  <PresentationFormat>Широкоэкранный</PresentationFormat>
  <Paragraphs>0</Paragraphs>
  <Slides>71</Slides>
  <Notes>0</Notes>
  <HiddenSlides>0</HiddenSlides>
  <MMClips>34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71</vt:i4>
      </vt:variant>
    </vt:vector>
  </HeadingPairs>
  <TitlesOfParts>
    <vt:vector size="7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34</cp:revision>
  <dcterms:created xsi:type="dcterms:W3CDTF">2026-10-02T10:58:19Z</dcterms:created>
  <dcterms:modified xsi:type="dcterms:W3CDTF">2026-10-23T07:56:22Z</dcterms:modified>
</cp:coreProperties>
</file>