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9" r:id="rId12"/>
    <p:sldId id="270" r:id="rId13"/>
    <p:sldId id="271" r:id="rId14"/>
    <p:sldId id="272" r:id="rId15"/>
    <p:sldId id="273" r:id="rId16"/>
    <p:sldId id="281" r:id="rId17"/>
    <p:sldId id="266" r:id="rId18"/>
    <p:sldId id="268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6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CC25-B7B4-43A2-B82B-3DD48F6D2C1E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C3732-C02E-43B6-ADA4-B678E196B5A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CC25-B7B4-43A2-B82B-3DD48F6D2C1E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C3732-C02E-43B6-ADA4-B678E196B5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CC25-B7B4-43A2-B82B-3DD48F6D2C1E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C3732-C02E-43B6-ADA4-B678E196B5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CC25-B7B4-43A2-B82B-3DD48F6D2C1E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C3732-C02E-43B6-ADA4-B678E196B5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CC25-B7B4-43A2-B82B-3DD48F6D2C1E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0DC3732-C02E-43B6-ADA4-B678E196B5A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3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CC25-B7B4-43A2-B82B-3DD48F6D2C1E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C3732-C02E-43B6-ADA4-B678E196B5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CC25-B7B4-43A2-B82B-3DD48F6D2C1E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C3732-C02E-43B6-ADA4-B678E196B5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CC25-B7B4-43A2-B82B-3DD48F6D2C1E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C3732-C02E-43B6-ADA4-B678E196B5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CC25-B7B4-43A2-B82B-3DD48F6D2C1E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C3732-C02E-43B6-ADA4-B678E196B5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CC25-B7B4-43A2-B82B-3DD48F6D2C1E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C3732-C02E-43B6-ADA4-B678E196B5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CC25-B7B4-43A2-B82B-3DD48F6D2C1E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C3732-C02E-43B6-ADA4-B678E196B5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088CC25-B7B4-43A2-B82B-3DD48F6D2C1E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0DC3732-C02E-43B6-ADA4-B678E196B5A3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3000">
    <p:wedg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80512-172032.jpg"/>
          <p:cNvPicPr>
            <a:picLocks noChangeAspect="1"/>
          </p:cNvPicPr>
          <p:nvPr/>
        </p:nvPicPr>
        <p:blipFill>
          <a:blip r:embed="rId2" cstate="print"/>
          <a:srcRect t="15625" r="18055" b="10416"/>
          <a:stretch>
            <a:fillRect/>
          </a:stretch>
        </p:blipFill>
        <p:spPr>
          <a:xfrm>
            <a:off x="1571604" y="66546"/>
            <a:ext cx="5643602" cy="6791454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3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3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3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402.JPG"/>
          <p:cNvPicPr>
            <a:picLocks noChangeAspect="1"/>
          </p:cNvPicPr>
          <p:nvPr/>
        </p:nvPicPr>
        <p:blipFill>
          <a:blip r:embed="rId2" cstate="print"/>
          <a:srcRect l="18555" t="53907" r="45683"/>
          <a:stretch>
            <a:fillRect/>
          </a:stretch>
        </p:blipFill>
        <p:spPr>
          <a:xfrm>
            <a:off x="500034" y="214290"/>
            <a:ext cx="7929586" cy="6813551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6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6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8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2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2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80512-1753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2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2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6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0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8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80512-1757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0"/>
            <a:ext cx="542927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80512-180848.jpg"/>
          <p:cNvPicPr>
            <a:picLocks noChangeAspect="1"/>
          </p:cNvPicPr>
          <p:nvPr/>
        </p:nvPicPr>
        <p:blipFill>
          <a:blip r:embed="rId2" cstate="print"/>
          <a:srcRect t="30208" r="-1389"/>
          <a:stretch>
            <a:fillRect/>
          </a:stretch>
        </p:blipFill>
        <p:spPr>
          <a:xfrm>
            <a:off x="1214414" y="214290"/>
            <a:ext cx="6927338" cy="6357958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80513-1712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80513-171819.jpg"/>
          <p:cNvPicPr>
            <a:picLocks noChangeAspect="1"/>
          </p:cNvPicPr>
          <p:nvPr/>
        </p:nvPicPr>
        <p:blipFill>
          <a:blip r:embed="rId2" cstate="print"/>
          <a:srcRect t="9375" r="6944" b="21874"/>
          <a:stretch>
            <a:fillRect/>
          </a:stretch>
        </p:blipFill>
        <p:spPr>
          <a:xfrm>
            <a:off x="1428728" y="214290"/>
            <a:ext cx="6454315" cy="6357982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80513-180735.jpg"/>
          <p:cNvPicPr>
            <a:picLocks noChangeAspect="1"/>
          </p:cNvPicPr>
          <p:nvPr/>
        </p:nvPicPr>
        <p:blipFill>
          <a:blip r:embed="rId2" cstate="print"/>
          <a:srcRect r="4166" b="16666"/>
          <a:stretch>
            <a:fillRect/>
          </a:stretch>
        </p:blipFill>
        <p:spPr>
          <a:xfrm>
            <a:off x="1428728" y="0"/>
            <a:ext cx="5915028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80514-154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80514-161821.jpg"/>
          <p:cNvPicPr>
            <a:picLocks noChangeAspect="1"/>
          </p:cNvPicPr>
          <p:nvPr/>
        </p:nvPicPr>
        <p:blipFill>
          <a:blip r:embed="rId2"/>
          <a:srcRect t="11458" r="1388" b="25000"/>
          <a:stretch>
            <a:fillRect/>
          </a:stretch>
        </p:blipFill>
        <p:spPr>
          <a:xfrm>
            <a:off x="432165" y="1"/>
            <a:ext cx="7982263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36</TotalTime>
  <Words>0</Words>
  <Application>Microsoft Office PowerPoint</Application>
  <PresentationFormat>Экран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</cp:revision>
  <dcterms:created xsi:type="dcterms:W3CDTF">2018-05-27T07:00:07Z</dcterms:created>
  <dcterms:modified xsi:type="dcterms:W3CDTF">2018-05-27T07:36:29Z</dcterms:modified>
</cp:coreProperties>
</file>