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47" autoAdjust="0"/>
    <p:restoredTop sz="9466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7C4874E-198D-4E23-8EF2-7CA22C7B6B1A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444E8D2-BBD7-4D51-8F8B-D96BCB62570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3000">
    <p:wedge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6_075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7_143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7_143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7_143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23914" y="1023895"/>
            <a:ext cx="6667547" cy="5000661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7_152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7_180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7_233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50144" y="964377"/>
            <a:ext cx="6572272" cy="5214974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6_091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6_092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6_143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6_143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6_231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6_231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7_104537.jpg"/>
          <p:cNvPicPr>
            <a:picLocks noChangeAspect="1"/>
          </p:cNvPicPr>
          <p:nvPr/>
        </p:nvPicPr>
        <p:blipFill>
          <a:blip r:embed="rId2" cstate="print"/>
          <a:srcRect l="47617" t="-2537"/>
          <a:stretch>
            <a:fillRect/>
          </a:stretch>
        </p:blipFill>
        <p:spPr>
          <a:xfrm rot="5400000">
            <a:off x="1562450" y="-1223616"/>
            <a:ext cx="6143644" cy="9019457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0317_105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86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2018-05-27T07:36:36Z</dcterms:created>
  <dcterms:modified xsi:type="dcterms:W3CDTF">2018-05-27T09:03:14Z</dcterms:modified>
</cp:coreProperties>
</file>